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65778277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65778277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f65778277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f65778277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65778277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65778277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65778277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f65778277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657782778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f65778277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9d5f15ba8_2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9d5f15ba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9d5f15ba8_2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9d5f15ba8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f9d5f15ba8_2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f9d5f15ba8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65778277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f6577827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tjshin" TargetMode="External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쇼핑몰 페이지 구현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Spring boot를 활용한 프로젝트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2021년 10월 22일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신태진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회원가입 및 로그인 기능</a:t>
            </a:r>
            <a:endParaRPr/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250" y="829125"/>
            <a:ext cx="5377600" cy="42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1525" y="1520700"/>
            <a:ext cx="3363350" cy="210209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/>
          <p:nvPr/>
        </p:nvSpPr>
        <p:spPr>
          <a:xfrm>
            <a:off x="5900525" y="3360600"/>
            <a:ext cx="3134400" cy="1980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공지사항 관리</a:t>
            </a:r>
            <a:endParaRPr/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2450"/>
            <a:ext cx="4180599" cy="34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9549" y="1141375"/>
            <a:ext cx="4506201" cy="343908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/>
          <p:nvPr/>
        </p:nvSpPr>
        <p:spPr>
          <a:xfrm>
            <a:off x="1514050" y="1188600"/>
            <a:ext cx="834900" cy="1557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3"/>
          <p:cNvSpPr/>
          <p:nvPr/>
        </p:nvSpPr>
        <p:spPr>
          <a:xfrm>
            <a:off x="5925575" y="1188600"/>
            <a:ext cx="834900" cy="1557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3"/>
          <p:cNvSpPr/>
          <p:nvPr/>
        </p:nvSpPr>
        <p:spPr>
          <a:xfrm>
            <a:off x="297725" y="4340775"/>
            <a:ext cx="1145700" cy="1944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3"/>
          <p:cNvSpPr/>
          <p:nvPr/>
        </p:nvSpPr>
        <p:spPr>
          <a:xfrm>
            <a:off x="4572000" y="4340775"/>
            <a:ext cx="401700" cy="1944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3. 관리자 페이지 분리									  4. 상품 관리</a:t>
            </a:r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75" y="1241800"/>
            <a:ext cx="2605900" cy="265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3362" y="1241800"/>
            <a:ext cx="2243137" cy="265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8175" y="1241800"/>
            <a:ext cx="2539143" cy="265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3737100" y="3629450"/>
            <a:ext cx="1554900" cy="3468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4"/>
          <p:cNvSpPr/>
          <p:nvPr/>
        </p:nvSpPr>
        <p:spPr>
          <a:xfrm>
            <a:off x="8127400" y="1496650"/>
            <a:ext cx="574800" cy="19134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5. 주문 및 결제, 장바구니</a:t>
            </a:r>
            <a:endParaRPr/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3674219" cy="421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9019" y="771450"/>
            <a:ext cx="5012581" cy="255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5"/>
          <p:cNvSpPr txBox="1"/>
          <p:nvPr>
            <p:ph idx="4294967295" type="body"/>
          </p:nvPr>
        </p:nvSpPr>
        <p:spPr>
          <a:xfrm>
            <a:off x="4665963" y="3477175"/>
            <a:ext cx="3638700" cy="16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●"/>
            </a:pPr>
            <a:r>
              <a:rPr lang="ko"/>
              <a:t>주문 및 결제 기능 구현 실패</a:t>
            </a: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느낀 점</a:t>
            </a:r>
            <a:endParaRPr/>
          </a:p>
        </p:txBody>
      </p:sp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새로운 분야에 입문한 지 두 달이 됐습니다. 계획과 목표를 한 단계씩 해내는 성취감도 느꼈지만  벽에 부딪힐 때 막막함 또한 느꼈습니다.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 특히 이번 세미 프로젝트에서는 강의 시간에 배운 내용들을 copy &amp; paste를 반복하면서 결과를 만들었는데, 배운 내용 이상으로 추가적인 기능을 구현하고 싶지만 그렇지 못 할 때 많은 생각이 들었습니다. 도전에 대한 회의감도 느꼈지만 한편으로는 더 학습해야겠다는 의지를 크게 느꼈기 때문에 그 의지를 발판삼아 계속 시도해보면서 미약하게나마 결과물을 낼 수 있었습니다.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 이번 세미 프로젝트에서 느낀 점들이, 향후 진행할 교육과정과 그 이후 진행할 프로젝트에서도 큰 도움이 될 것 같습니다. </a:t>
            </a: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ko"/>
              <a:t>목표</a:t>
            </a:r>
            <a:endParaRPr/>
          </a:p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ko"/>
              <a:t>구성</a:t>
            </a:r>
            <a:endParaRPr/>
          </a:p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ko"/>
              <a:t>시연</a:t>
            </a:r>
            <a:endParaRPr/>
          </a:p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ko"/>
              <a:t>개선 방향 및 보완점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ko"/>
              <a:t>목표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회원가입 및 로그인 기능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공지사항 관리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관리자 페이지 분리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상품 관리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AutoNum type="arabicParenR"/>
            </a:pPr>
            <a:r>
              <a:rPr lang="ko">
                <a:solidFill>
                  <a:srgbClr val="CCCCCC"/>
                </a:solidFill>
              </a:rPr>
              <a:t>주문 및 결제, 장바구니</a:t>
            </a: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	 구성 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각 기능 별 구성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mvc model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750" y="2274945"/>
            <a:ext cx="884025" cy="86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3747" y="3810847"/>
            <a:ext cx="1428266" cy="86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3. 시연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주문 기능 처리 시 문제점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175" y="2346075"/>
            <a:ext cx="3314700" cy="21145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/>
        </p:nvSpPr>
        <p:spPr>
          <a:xfrm>
            <a:off x="4527975" y="2363050"/>
            <a:ext cx="331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1259350" y="2907800"/>
            <a:ext cx="735900" cy="1980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1259350" y="3675725"/>
            <a:ext cx="735900" cy="1980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1259350" y="4262625"/>
            <a:ext cx="735900" cy="1980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" name="Google Shape;99;p17"/>
          <p:cNvCxnSpPr>
            <a:stCxn id="96" idx="1"/>
          </p:cNvCxnSpPr>
          <p:nvPr/>
        </p:nvCxnSpPr>
        <p:spPr>
          <a:xfrm rot="10800000">
            <a:off x="757150" y="3006800"/>
            <a:ext cx="5022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17"/>
          <p:cNvCxnSpPr/>
          <p:nvPr/>
        </p:nvCxnSpPr>
        <p:spPr>
          <a:xfrm rot="10800000">
            <a:off x="757150" y="3774725"/>
            <a:ext cx="5022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17"/>
          <p:cNvCxnSpPr/>
          <p:nvPr/>
        </p:nvCxnSpPr>
        <p:spPr>
          <a:xfrm rot="10800000">
            <a:off x="757150" y="4361625"/>
            <a:ext cx="5022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17"/>
          <p:cNvCxnSpPr/>
          <p:nvPr/>
        </p:nvCxnSpPr>
        <p:spPr>
          <a:xfrm rot="10800000">
            <a:off x="757150" y="3006800"/>
            <a:ext cx="0" cy="17289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7"/>
          <p:cNvCxnSpPr/>
          <p:nvPr/>
        </p:nvCxnSpPr>
        <p:spPr>
          <a:xfrm rot="10800000">
            <a:off x="757150" y="4735700"/>
            <a:ext cx="5022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" name="Google Shape;104;p17"/>
          <p:cNvSpPr/>
          <p:nvPr/>
        </p:nvSpPr>
        <p:spPr>
          <a:xfrm>
            <a:off x="1259350" y="3114887"/>
            <a:ext cx="735900" cy="1980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" name="Google Shape;105;p17"/>
          <p:cNvCxnSpPr/>
          <p:nvPr/>
        </p:nvCxnSpPr>
        <p:spPr>
          <a:xfrm rot="10800000">
            <a:off x="1995400" y="3213887"/>
            <a:ext cx="2836800" cy="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7"/>
          <p:cNvSpPr txBox="1"/>
          <p:nvPr/>
        </p:nvSpPr>
        <p:spPr>
          <a:xfrm>
            <a:off x="4832200" y="3013787"/>
            <a:ext cx="365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400"/>
              <a:buFont typeface="Roboto"/>
              <a:buAutoNum type="arabicParenR"/>
            </a:pPr>
            <a:r>
              <a:rPr lang="ko">
                <a:solidFill>
                  <a:srgbClr val="00FF00"/>
                </a:solidFill>
                <a:latin typeface="Roboto"/>
                <a:ea typeface="Roboto"/>
                <a:cs typeface="Roboto"/>
                <a:sym typeface="Roboto"/>
              </a:rPr>
              <a:t>주문 시작 시 생성</a:t>
            </a:r>
            <a:endParaRPr>
              <a:solidFill>
                <a:srgbClr val="00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400"/>
              <a:buFont typeface="Roboto"/>
              <a:buAutoNum type="arabicParenR"/>
            </a:pPr>
            <a:r>
              <a:rPr lang="ko">
                <a:solidFill>
                  <a:srgbClr val="00FF00"/>
                </a:solidFill>
                <a:latin typeface="Roboto"/>
                <a:ea typeface="Roboto"/>
                <a:cs typeface="Roboto"/>
                <a:sym typeface="Roboto"/>
              </a:rPr>
              <a:t>ID당 하나씩 할당</a:t>
            </a:r>
            <a:endParaRPr>
              <a:solidFill>
                <a:srgbClr val="00FF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1277050" y="4535600"/>
            <a:ext cx="111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CONTENTS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259350" y="4048513"/>
            <a:ext cx="735900" cy="198000"/>
          </a:xfrm>
          <a:prstGeom prst="rect">
            <a:avLst/>
          </a:prstGeom>
          <a:noFill/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" name="Google Shape;109;p17"/>
          <p:cNvCxnSpPr/>
          <p:nvPr/>
        </p:nvCxnSpPr>
        <p:spPr>
          <a:xfrm rot="10800000">
            <a:off x="1995400" y="4147513"/>
            <a:ext cx="2836800" cy="0"/>
          </a:xfrm>
          <a:prstGeom prst="straightConnector1">
            <a:avLst/>
          </a:prstGeom>
          <a:noFill/>
          <a:ln cap="flat" cmpd="sng" w="9525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17"/>
          <p:cNvSpPr txBox="1"/>
          <p:nvPr/>
        </p:nvSpPr>
        <p:spPr>
          <a:xfrm>
            <a:off x="4832200" y="3947413"/>
            <a:ext cx="365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MEMBER</a:t>
            </a:r>
            <a:endParaRPr>
              <a:solidFill>
                <a:srgbClr val="FFD9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4. 개선 방향 및 보완점</a:t>
            </a:r>
            <a:endParaRPr/>
          </a:p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회원 관리 페이지 오류: 회원등급에 따른 기능 분리 미비 및 각종 버그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로그인, 로그아웃 시 기존 페이지 유지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리뷰 페이지 및 Q&amp;A 페이지 추가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장바구니에 주문 추가, 장바구니로부터 주문 삭제, 수량 수정 등 관련 기능 완성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CONTENTS 테이블의 STOCK 컬럼과 ORDERS 테이블의 QUANTITY 컬럼 연관성 처리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비동기통신을 활용한 ‘장바구니 담기’와 ‘바로 구매’  페이지 분리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결제 페이지 완성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각종 에러 수정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감사합니다.</a:t>
            </a:r>
            <a:endParaRPr sz="3000"/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신태진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400" u="sng">
                <a:solidFill>
                  <a:schemeClr val="hlink"/>
                </a:solidFill>
                <a:hlinkClick r:id="rId3"/>
              </a:rPr>
              <a:t>https://github.com/tjshin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 </a:t>
            </a:r>
            <a:endParaRPr sz="1400"/>
          </a:p>
        </p:txBody>
      </p:sp>
      <p:pic>
        <p:nvPicPr>
          <p:cNvPr descr="아래에서 바라본 금문교의 흑백사진" id="123" name="Google Shape;123;p19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REVIEW / TO DO</a:t>
            </a:r>
            <a:endParaRPr/>
          </a:p>
        </p:txBody>
      </p:sp>
      <p:sp>
        <p:nvSpPr>
          <p:cNvPr id="129" name="Google Shape;129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인터셉터 적용</a:t>
            </a:r>
            <a:br>
              <a:rPr lang="ko"/>
            </a:br>
            <a:r>
              <a:rPr lang="ko"/>
              <a:t>/admin/**/**</a:t>
            </a:r>
            <a:br>
              <a:rPr lang="ko"/>
            </a:br>
            <a:r>
              <a:rPr lang="ko"/>
              <a:t>/admin/notice~~~</a:t>
            </a:r>
            <a:br>
              <a:rPr lang="ko"/>
            </a:br>
            <a:r>
              <a:rPr lang="ko"/>
              <a:t>/admin/member/list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상세페이지: 수량 선택, 이미지(조인), 상품 상세, 장바구니이동, 바로구매(단품)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절대경로 사용 권장(root)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카트(위시리스트)</a:t>
            </a:r>
            <a:br>
              <a:rPr lang="ko"/>
            </a:br>
            <a:r>
              <a:rPr lang="ko"/>
              <a:t>상품상세-&gt;카트-&gt;오더-&gt;카트 비운다</a:t>
            </a:r>
            <a:br>
              <a:rPr lang="ko"/>
            </a:br>
            <a:r>
              <a:rPr lang="ko"/>
              <a:t>상품상세-&gt;오더-&gt;카트 비우지 않는다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ko"/>
              <a:t>리뷰페이지(상품테이블 부모) -&gt; CKEDITOR 사용 -&gt; 댓글(별표)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결과보고서</a:t>
            </a:r>
            <a:endParaRPr/>
          </a:p>
        </p:txBody>
      </p:sp>
      <p:sp>
        <p:nvSpPr>
          <p:cNvPr id="135" name="Google Shape;135;p21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10회차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신태진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